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36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0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5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0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3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E020C-C307-4583-A5B0-EE3AF63113FC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BA395495-A070-8CE3-BE88-9ACBEFA35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1"/>
          <a:stretch/>
        </p:blipFill>
        <p:spPr>
          <a:xfrm>
            <a:off x="-245697" y="1"/>
            <a:ext cx="10808623" cy="7559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B7369-8835-D3DE-1BFD-9583CA7C5B29}"/>
              </a:ext>
            </a:extLst>
          </p:cNvPr>
          <p:cNvSpPr txBox="1"/>
          <p:nvPr/>
        </p:nvSpPr>
        <p:spPr>
          <a:xfrm>
            <a:off x="2154238" y="453583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AC04-891F-9187-C086-A697033465D5}"/>
              </a:ext>
            </a:extLst>
          </p:cNvPr>
          <p:cNvSpPr txBox="1"/>
          <p:nvPr/>
        </p:nvSpPr>
        <p:spPr>
          <a:xfrm>
            <a:off x="4279071" y="452868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6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F5539-2623-E3B8-0767-FA9447D1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896" y="2413"/>
            <a:ext cx="10688192" cy="7556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51E99-34B4-D991-DEE5-C39019B32A05}"/>
              </a:ext>
            </a:extLst>
          </p:cNvPr>
          <p:cNvSpPr txBox="1"/>
          <p:nvPr/>
        </p:nvSpPr>
        <p:spPr>
          <a:xfrm>
            <a:off x="1792288" y="562168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F0AB7-F55A-52A8-39E6-1367FCA4C187}"/>
              </a:ext>
            </a:extLst>
          </p:cNvPr>
          <p:cNvSpPr txBox="1"/>
          <p:nvPr/>
        </p:nvSpPr>
        <p:spPr>
          <a:xfrm>
            <a:off x="3498021" y="561453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ECEA9-8F66-FC98-B51C-BDEE404B60DB}"/>
              </a:ext>
            </a:extLst>
          </p:cNvPr>
          <p:cNvSpPr txBox="1"/>
          <p:nvPr/>
        </p:nvSpPr>
        <p:spPr>
          <a:xfrm>
            <a:off x="-445329" y="2362200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MT Black" panose="00000102000000010000" pitchFamily="2" charset="0"/>
              </a:rPr>
              <a:t>Company Name XYZ</a:t>
            </a:r>
            <a:endParaRPr lang="en-IN" dirty="0">
              <a:latin typeface="Arial MT Black" panose="0000010200000001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3C6EF-D0CF-C08F-A4BC-313BB10E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896" y="0"/>
            <a:ext cx="10685192" cy="7559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289D10-A4AD-659F-6AE8-F71AB4A53004}"/>
              </a:ext>
            </a:extLst>
          </p:cNvPr>
          <p:cNvSpPr txBox="1"/>
          <p:nvPr/>
        </p:nvSpPr>
        <p:spPr>
          <a:xfrm>
            <a:off x="-445329" y="2362200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MT Black" panose="00000102000000010000" pitchFamily="2" charset="0"/>
              </a:rPr>
              <a:t>Company Name XYZ</a:t>
            </a:r>
            <a:endParaRPr lang="en-IN" dirty="0">
              <a:latin typeface="Arial MT Black" panose="0000010200000001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7BF77-117A-5A2B-22E4-EB4DC42C9973}"/>
              </a:ext>
            </a:extLst>
          </p:cNvPr>
          <p:cNvSpPr txBox="1"/>
          <p:nvPr/>
        </p:nvSpPr>
        <p:spPr>
          <a:xfrm>
            <a:off x="1792288" y="562168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C5682-C1CD-4168-2582-551D4914D23E}"/>
              </a:ext>
            </a:extLst>
          </p:cNvPr>
          <p:cNvSpPr txBox="1"/>
          <p:nvPr/>
        </p:nvSpPr>
        <p:spPr>
          <a:xfrm>
            <a:off x="3498021" y="561453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1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4B0792BC-07A0-6EB6-34F3-B7A5E8667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007"/>
            <a:ext cx="10439400" cy="167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9A8BE-F59F-3EFF-7D3F-3DCD78FBA7BC}"/>
              </a:ext>
            </a:extLst>
          </p:cNvPr>
          <p:cNvSpPr txBox="1"/>
          <p:nvPr/>
        </p:nvSpPr>
        <p:spPr>
          <a:xfrm>
            <a:off x="6259927" y="3705225"/>
            <a:ext cx="607598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sz="1600" baseline="-25000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32270-E4AE-0E25-2B49-6648B4921CF2}"/>
              </a:ext>
            </a:extLst>
          </p:cNvPr>
          <p:cNvSpPr txBox="1"/>
          <p:nvPr/>
        </p:nvSpPr>
        <p:spPr>
          <a:xfrm>
            <a:off x="7646572" y="3705225"/>
            <a:ext cx="406815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sz="1600" baseline="-25000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8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14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Arial MT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Rushabh Jadhav</dc:creator>
  <cp:lastModifiedBy>Rushabh Jadhav</cp:lastModifiedBy>
  <cp:revision>5</cp:revision>
  <dcterms:created xsi:type="dcterms:W3CDTF">2024-06-10T05:43:59Z</dcterms:created>
  <dcterms:modified xsi:type="dcterms:W3CDTF">2024-09-19T07:12:28Z</dcterms:modified>
</cp:coreProperties>
</file>